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6296" y="40466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Приложение 1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3" y="913706"/>
            <a:ext cx="6192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 Акту обследования ОСИ к паспорту доступности ОСИ №     «____»                             2021г.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457562" y="2996952"/>
            <a:ext cx="50518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1.Территории,</a:t>
            </a:r>
          </a:p>
          <a:p>
            <a:r>
              <a:rPr lang="ru-RU" sz="3600" b="1" dirty="0" smtClean="0"/>
              <a:t>прилегающий к зданию</a:t>
            </a:r>
          </a:p>
          <a:p>
            <a:pPr algn="ctr"/>
            <a:r>
              <a:rPr lang="ru-RU" sz="3600" b="1" dirty="0" smtClean="0"/>
              <a:t>(участка)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9643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835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№.1. вход  (входы)на  территорию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267019"/>
            <a:ext cx="5143500" cy="525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1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963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№2. Путь (пути) движения на территорию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59"/>
            <a:ext cx="2808312" cy="4968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68759"/>
            <a:ext cx="2952328" cy="496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68758"/>
            <a:ext cx="2520280" cy="49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1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20688"/>
            <a:ext cx="5370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№3. Автостоянка и парковка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9" y="1205463"/>
            <a:ext cx="5236047" cy="52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15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2021-10-08T02:21:46Z</dcterms:created>
  <dcterms:modified xsi:type="dcterms:W3CDTF">2021-10-12T06:03:34Z</dcterms:modified>
</cp:coreProperties>
</file>