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08304" y="40466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Приложение 2  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104721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 Акту обследования ОСИ к паспорту доступности ОСИ №       «___»                      2021г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3501007"/>
            <a:ext cx="5679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2.Входа (входов)в здание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2054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052736"/>
            <a:ext cx="4195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1.Лестница (наружная)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796818"/>
            <a:ext cx="595612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7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980728"/>
            <a:ext cx="3908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2.Пандус (наружный)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1"/>
            <a:ext cx="698477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9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3.Входная площадка (перед дверью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37227"/>
            <a:ext cx="6840760" cy="45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1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764704"/>
            <a:ext cx="3325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4.Дверь (входная)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55272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3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035089"/>
            <a:ext cx="3325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5.Дверь (входная)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48072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412776"/>
            <a:ext cx="3418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6. Дверь (входная)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97551"/>
            <a:ext cx="6480720" cy="44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6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05273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7.Тамбур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59766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81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2021-10-08T00:11:09Z</dcterms:created>
  <dcterms:modified xsi:type="dcterms:W3CDTF">2021-10-08T02:45:51Z</dcterms:modified>
</cp:coreProperties>
</file>