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138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64288" y="404664"/>
            <a:ext cx="1140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Приложение 3</a:t>
            </a:r>
            <a:endParaRPr lang="ru-RU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1547664" y="1124743"/>
            <a:ext cx="6942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к Акту обследования ОСИ к паспорту доступности ОСИ № ____ « ______ « __________________2021г</a:t>
            </a:r>
            <a:endParaRPr lang="ru-RU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1763688" y="3429000"/>
            <a:ext cx="54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3. Пути (путей) движения </a:t>
            </a:r>
          </a:p>
          <a:p>
            <a:pPr algn="ctr"/>
            <a:r>
              <a:rPr lang="ru-RU" sz="3600" b="1" dirty="0" smtClean="0"/>
              <a:t>внутри здания ( в </a:t>
            </a:r>
            <a:r>
              <a:rPr lang="ru-RU" sz="3600" b="1" dirty="0" err="1" smtClean="0"/>
              <a:t>т.ч</a:t>
            </a:r>
            <a:r>
              <a:rPr lang="ru-RU" sz="3600" b="1" dirty="0" smtClean="0"/>
              <a:t>.</a:t>
            </a:r>
          </a:p>
          <a:p>
            <a:pPr algn="ctr"/>
            <a:r>
              <a:rPr lang="ru-RU" sz="3600" b="1" dirty="0" smtClean="0"/>
              <a:t>путей эвакуации)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147283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620688"/>
            <a:ext cx="6266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black"/>
                </a:solidFill>
              </a:rPr>
              <a:t>№9. </a:t>
            </a:r>
            <a:r>
              <a:rPr lang="ru-RU" sz="3200" b="1" dirty="0" smtClean="0">
                <a:solidFill>
                  <a:prstClr val="black"/>
                </a:solidFill>
              </a:rPr>
              <a:t>Дверь</a:t>
            </a:r>
            <a:endParaRPr lang="ru-RU" sz="3200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205463"/>
            <a:ext cx="5143500" cy="546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03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620688"/>
            <a:ext cx="6266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black"/>
                </a:solidFill>
              </a:rPr>
              <a:t>№10. </a:t>
            </a:r>
            <a:r>
              <a:rPr lang="ru-RU" sz="3200" b="1" dirty="0" smtClean="0">
                <a:solidFill>
                  <a:prstClr val="black"/>
                </a:solidFill>
              </a:rPr>
              <a:t>Дверь</a:t>
            </a:r>
            <a:endParaRPr lang="ru-RU" sz="3200" b="1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205463"/>
            <a:ext cx="5143500" cy="531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9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620688"/>
            <a:ext cx="6266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black"/>
                </a:solidFill>
              </a:rPr>
              <a:t>№</a:t>
            </a:r>
            <a:r>
              <a:rPr lang="ru-RU" sz="3200" b="1" dirty="0" smtClean="0">
                <a:solidFill>
                  <a:prstClr val="black"/>
                </a:solidFill>
              </a:rPr>
              <a:t>11. </a:t>
            </a:r>
            <a:r>
              <a:rPr lang="ru-RU" sz="3200" b="1" dirty="0" smtClean="0">
                <a:solidFill>
                  <a:prstClr val="black"/>
                </a:solidFill>
              </a:rPr>
              <a:t>Дверь</a:t>
            </a:r>
            <a:endParaRPr lang="ru-RU" sz="3200" b="1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205463"/>
            <a:ext cx="5143500" cy="546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53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620688"/>
            <a:ext cx="6266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black"/>
                </a:solidFill>
              </a:rPr>
              <a:t>№</a:t>
            </a:r>
            <a:r>
              <a:rPr lang="ru-RU" sz="3200" b="1" dirty="0" smtClean="0">
                <a:solidFill>
                  <a:prstClr val="black"/>
                </a:solidFill>
              </a:rPr>
              <a:t>12. </a:t>
            </a:r>
            <a:r>
              <a:rPr lang="ru-RU" sz="3200" b="1" dirty="0" smtClean="0">
                <a:solidFill>
                  <a:prstClr val="black"/>
                </a:solidFill>
              </a:rPr>
              <a:t>Дверь</a:t>
            </a:r>
            <a:endParaRPr lang="ru-RU" sz="3200" b="1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205463"/>
            <a:ext cx="5143500" cy="546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620688"/>
            <a:ext cx="6266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black"/>
                </a:solidFill>
              </a:rPr>
              <a:t>№</a:t>
            </a:r>
            <a:r>
              <a:rPr lang="ru-RU" sz="3200" b="1" dirty="0" smtClean="0">
                <a:solidFill>
                  <a:prstClr val="black"/>
                </a:solidFill>
              </a:rPr>
              <a:t>13. </a:t>
            </a:r>
            <a:r>
              <a:rPr lang="ru-RU" sz="3200" b="1" dirty="0" smtClean="0">
                <a:solidFill>
                  <a:prstClr val="black"/>
                </a:solidFill>
              </a:rPr>
              <a:t>Дверь</a:t>
            </a:r>
            <a:endParaRPr lang="ru-RU" sz="3200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205463"/>
            <a:ext cx="5143500" cy="531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21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620688"/>
            <a:ext cx="6266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black"/>
                </a:solidFill>
              </a:rPr>
              <a:t>№</a:t>
            </a:r>
            <a:r>
              <a:rPr lang="ru-RU" sz="3200" b="1" dirty="0" smtClean="0">
                <a:solidFill>
                  <a:prstClr val="black"/>
                </a:solidFill>
              </a:rPr>
              <a:t>14. </a:t>
            </a:r>
            <a:r>
              <a:rPr lang="ru-RU" sz="3200" b="1" dirty="0" smtClean="0">
                <a:solidFill>
                  <a:prstClr val="black"/>
                </a:solidFill>
              </a:rPr>
              <a:t>Дверь</a:t>
            </a:r>
            <a:endParaRPr lang="ru-RU" sz="3200" b="1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205463"/>
            <a:ext cx="5143500" cy="52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74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620688"/>
            <a:ext cx="6266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black"/>
                </a:solidFill>
              </a:rPr>
              <a:t>№15. </a:t>
            </a:r>
            <a:r>
              <a:rPr lang="ru-RU" sz="3200" b="1" dirty="0" smtClean="0">
                <a:solidFill>
                  <a:prstClr val="black"/>
                </a:solidFill>
              </a:rPr>
              <a:t>Дверь</a:t>
            </a:r>
            <a:endParaRPr lang="ru-RU" sz="3200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205463"/>
            <a:ext cx="5143500" cy="524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59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620688"/>
            <a:ext cx="6266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black"/>
                </a:solidFill>
              </a:rPr>
              <a:t>№</a:t>
            </a:r>
            <a:r>
              <a:rPr lang="ru-RU" sz="3200" b="1" dirty="0" smtClean="0">
                <a:solidFill>
                  <a:prstClr val="black"/>
                </a:solidFill>
              </a:rPr>
              <a:t>16. </a:t>
            </a:r>
            <a:r>
              <a:rPr lang="ru-RU" sz="3200" b="1" dirty="0" smtClean="0">
                <a:solidFill>
                  <a:prstClr val="black"/>
                </a:solidFill>
              </a:rPr>
              <a:t>Дверь</a:t>
            </a:r>
            <a:endParaRPr lang="ru-RU" sz="3200" b="1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205463"/>
            <a:ext cx="5143500" cy="524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83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620688"/>
            <a:ext cx="62665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black"/>
                </a:solidFill>
              </a:rPr>
              <a:t>№</a:t>
            </a:r>
            <a:r>
              <a:rPr lang="ru-RU" sz="3200" b="1" dirty="0" smtClean="0">
                <a:solidFill>
                  <a:prstClr val="black"/>
                </a:solidFill>
              </a:rPr>
              <a:t>17. Пути эвакуации (в </a:t>
            </a:r>
            <a:r>
              <a:rPr lang="ru-RU" sz="3200" b="1" dirty="0" err="1" smtClean="0">
                <a:solidFill>
                  <a:prstClr val="black"/>
                </a:solidFill>
              </a:rPr>
              <a:t>т.ч</a:t>
            </a:r>
            <a:r>
              <a:rPr lang="ru-RU" sz="3200" b="1" dirty="0" smtClean="0">
                <a:solidFill>
                  <a:prstClr val="black"/>
                </a:solidFill>
              </a:rPr>
              <a:t>.</a:t>
            </a:r>
          </a:p>
          <a:p>
            <a:pPr algn="ctr"/>
            <a:r>
              <a:rPr lang="ru-RU" sz="3200" b="1" dirty="0" smtClean="0">
                <a:solidFill>
                  <a:prstClr val="black"/>
                </a:solidFill>
              </a:rPr>
              <a:t>зоны безопасности)</a:t>
            </a:r>
            <a:endParaRPr lang="ru-RU" sz="3200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97906"/>
            <a:ext cx="3888432" cy="46834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97906"/>
            <a:ext cx="4248472" cy="468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24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620688"/>
            <a:ext cx="62665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black"/>
                </a:solidFill>
              </a:rPr>
              <a:t>№</a:t>
            </a:r>
            <a:r>
              <a:rPr lang="ru-RU" sz="3200" b="1" dirty="0" smtClean="0">
                <a:solidFill>
                  <a:prstClr val="black"/>
                </a:solidFill>
              </a:rPr>
              <a:t>18. </a:t>
            </a:r>
            <a:r>
              <a:rPr lang="ru-RU" sz="3200" b="1" dirty="0" smtClean="0">
                <a:solidFill>
                  <a:prstClr val="black"/>
                </a:solidFill>
              </a:rPr>
              <a:t>Пути эвакуации (в </a:t>
            </a:r>
            <a:r>
              <a:rPr lang="ru-RU" sz="3200" b="1" dirty="0" err="1" smtClean="0">
                <a:solidFill>
                  <a:prstClr val="black"/>
                </a:solidFill>
              </a:rPr>
              <a:t>т.ч</a:t>
            </a:r>
            <a:r>
              <a:rPr lang="ru-RU" sz="3200" b="1" dirty="0" smtClean="0">
                <a:solidFill>
                  <a:prstClr val="black"/>
                </a:solidFill>
              </a:rPr>
              <a:t>.</a:t>
            </a:r>
          </a:p>
          <a:p>
            <a:pPr algn="ctr"/>
            <a:r>
              <a:rPr lang="ru-RU" sz="3200" b="1" dirty="0" smtClean="0">
                <a:solidFill>
                  <a:prstClr val="black"/>
                </a:solidFill>
              </a:rPr>
              <a:t>зоны безопасности)</a:t>
            </a:r>
            <a:endParaRPr lang="ru-RU" sz="3200" b="1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97906"/>
            <a:ext cx="3888432" cy="48274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697906"/>
            <a:ext cx="4320480" cy="482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79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620688"/>
            <a:ext cx="6266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№1.Коридоры (зона ожидания)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2880320" cy="46085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484785"/>
            <a:ext cx="2952328" cy="46085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484785"/>
            <a:ext cx="2952328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40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620688"/>
            <a:ext cx="62665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black"/>
                </a:solidFill>
              </a:rPr>
              <a:t>№</a:t>
            </a:r>
            <a:r>
              <a:rPr lang="ru-RU" sz="3200" b="1" dirty="0" smtClean="0">
                <a:solidFill>
                  <a:prstClr val="black"/>
                </a:solidFill>
              </a:rPr>
              <a:t>19. </a:t>
            </a:r>
            <a:r>
              <a:rPr lang="ru-RU" sz="3200" b="1" dirty="0" smtClean="0">
                <a:solidFill>
                  <a:prstClr val="black"/>
                </a:solidFill>
              </a:rPr>
              <a:t>Пути эвакуации (в </a:t>
            </a:r>
            <a:r>
              <a:rPr lang="ru-RU" sz="3200" b="1" dirty="0" err="1" smtClean="0">
                <a:solidFill>
                  <a:prstClr val="black"/>
                </a:solidFill>
              </a:rPr>
              <a:t>т.ч</a:t>
            </a:r>
            <a:r>
              <a:rPr lang="ru-RU" sz="3200" b="1" dirty="0" smtClean="0">
                <a:solidFill>
                  <a:prstClr val="black"/>
                </a:solidFill>
              </a:rPr>
              <a:t>.</a:t>
            </a:r>
          </a:p>
          <a:p>
            <a:pPr algn="ctr"/>
            <a:r>
              <a:rPr lang="ru-RU" sz="3200" b="1" dirty="0" smtClean="0">
                <a:solidFill>
                  <a:prstClr val="black"/>
                </a:solidFill>
              </a:rPr>
              <a:t>зоны безопасности)</a:t>
            </a:r>
            <a:endParaRPr lang="ru-RU" sz="3200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97906"/>
            <a:ext cx="4176464" cy="46114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97906"/>
            <a:ext cx="4499992" cy="461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5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620688"/>
            <a:ext cx="62665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black"/>
                </a:solidFill>
              </a:rPr>
              <a:t>№20. </a:t>
            </a:r>
            <a:r>
              <a:rPr lang="ru-RU" sz="3200" b="1" dirty="0" smtClean="0">
                <a:solidFill>
                  <a:prstClr val="black"/>
                </a:solidFill>
              </a:rPr>
              <a:t>Пути эвакуации (в </a:t>
            </a:r>
            <a:r>
              <a:rPr lang="ru-RU" sz="3200" b="1" dirty="0" err="1" smtClean="0">
                <a:solidFill>
                  <a:prstClr val="black"/>
                </a:solidFill>
              </a:rPr>
              <a:t>т.ч</a:t>
            </a:r>
            <a:r>
              <a:rPr lang="ru-RU" sz="3200" b="1" dirty="0" smtClean="0">
                <a:solidFill>
                  <a:prstClr val="black"/>
                </a:solidFill>
              </a:rPr>
              <a:t>.</a:t>
            </a:r>
          </a:p>
          <a:p>
            <a:pPr algn="ctr"/>
            <a:r>
              <a:rPr lang="ru-RU" sz="3200" b="1" dirty="0" smtClean="0">
                <a:solidFill>
                  <a:prstClr val="black"/>
                </a:solidFill>
              </a:rPr>
              <a:t>зоны безопасности)</a:t>
            </a:r>
            <a:endParaRPr lang="ru-RU" sz="3200" b="1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97906"/>
            <a:ext cx="3816424" cy="46114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97906"/>
            <a:ext cx="4104456" cy="461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24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620688"/>
            <a:ext cx="62665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black"/>
                </a:solidFill>
              </a:rPr>
              <a:t>№</a:t>
            </a:r>
            <a:r>
              <a:rPr lang="ru-RU" sz="3200" b="1" dirty="0" smtClean="0">
                <a:solidFill>
                  <a:prstClr val="black"/>
                </a:solidFill>
              </a:rPr>
              <a:t>21. </a:t>
            </a:r>
            <a:r>
              <a:rPr lang="ru-RU" sz="3200" b="1" dirty="0" smtClean="0">
                <a:solidFill>
                  <a:prstClr val="black"/>
                </a:solidFill>
              </a:rPr>
              <a:t>Пути эвакуации (в </a:t>
            </a:r>
            <a:r>
              <a:rPr lang="ru-RU" sz="3200" b="1" dirty="0" err="1" smtClean="0">
                <a:solidFill>
                  <a:prstClr val="black"/>
                </a:solidFill>
              </a:rPr>
              <a:t>т.ч</a:t>
            </a:r>
            <a:r>
              <a:rPr lang="ru-RU" sz="3200" b="1" dirty="0" smtClean="0">
                <a:solidFill>
                  <a:prstClr val="black"/>
                </a:solidFill>
              </a:rPr>
              <a:t>.</a:t>
            </a:r>
          </a:p>
          <a:p>
            <a:pPr algn="ctr"/>
            <a:r>
              <a:rPr lang="ru-RU" sz="3200" b="1" dirty="0" smtClean="0">
                <a:solidFill>
                  <a:prstClr val="black"/>
                </a:solidFill>
              </a:rPr>
              <a:t>зоны безопасности)</a:t>
            </a:r>
            <a:endParaRPr lang="ru-RU" sz="3200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97906"/>
            <a:ext cx="3266095" cy="48274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697906"/>
            <a:ext cx="4752528" cy="482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05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620688"/>
            <a:ext cx="62665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black"/>
                </a:solidFill>
              </a:rPr>
              <a:t>№22. </a:t>
            </a:r>
            <a:r>
              <a:rPr lang="ru-RU" sz="3200" b="1" dirty="0" smtClean="0">
                <a:solidFill>
                  <a:prstClr val="black"/>
                </a:solidFill>
              </a:rPr>
              <a:t>Пути эвакуации (в </a:t>
            </a:r>
            <a:r>
              <a:rPr lang="ru-RU" sz="3200" b="1" dirty="0" err="1" smtClean="0">
                <a:solidFill>
                  <a:prstClr val="black"/>
                </a:solidFill>
              </a:rPr>
              <a:t>т.ч</a:t>
            </a:r>
            <a:r>
              <a:rPr lang="ru-RU" sz="3200" b="1" dirty="0" smtClean="0">
                <a:solidFill>
                  <a:prstClr val="black"/>
                </a:solidFill>
              </a:rPr>
              <a:t>.</a:t>
            </a:r>
          </a:p>
          <a:p>
            <a:pPr algn="ctr"/>
            <a:r>
              <a:rPr lang="ru-RU" sz="3200" b="1" dirty="0" smtClean="0">
                <a:solidFill>
                  <a:prstClr val="black"/>
                </a:solidFill>
              </a:rPr>
              <a:t>зоны безопасности)</a:t>
            </a:r>
            <a:endParaRPr lang="ru-RU" sz="3200" b="1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97907"/>
            <a:ext cx="3600400" cy="47554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697906"/>
            <a:ext cx="4464496" cy="475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66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620688"/>
            <a:ext cx="62665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black"/>
                </a:solidFill>
              </a:rPr>
              <a:t>№23. </a:t>
            </a:r>
            <a:r>
              <a:rPr lang="ru-RU" sz="3200" b="1" dirty="0" smtClean="0">
                <a:solidFill>
                  <a:prstClr val="black"/>
                </a:solidFill>
              </a:rPr>
              <a:t>Пути эвакуации (в </a:t>
            </a:r>
            <a:r>
              <a:rPr lang="ru-RU" sz="3200" b="1" dirty="0" err="1" smtClean="0">
                <a:solidFill>
                  <a:prstClr val="black"/>
                </a:solidFill>
              </a:rPr>
              <a:t>т.ч</a:t>
            </a:r>
            <a:r>
              <a:rPr lang="ru-RU" sz="3200" b="1" dirty="0" smtClean="0">
                <a:solidFill>
                  <a:prstClr val="black"/>
                </a:solidFill>
              </a:rPr>
              <a:t>.</a:t>
            </a:r>
          </a:p>
          <a:p>
            <a:pPr algn="ctr"/>
            <a:r>
              <a:rPr lang="ru-RU" sz="3200" b="1" dirty="0" smtClean="0">
                <a:solidFill>
                  <a:prstClr val="black"/>
                </a:solidFill>
              </a:rPr>
              <a:t>зоны безопасности)</a:t>
            </a:r>
            <a:endParaRPr lang="ru-RU" sz="3200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97906"/>
            <a:ext cx="3744416" cy="48274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697906"/>
            <a:ext cx="4464496" cy="482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186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620688"/>
            <a:ext cx="62665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black"/>
                </a:solidFill>
              </a:rPr>
              <a:t>№</a:t>
            </a:r>
            <a:r>
              <a:rPr lang="ru-RU" sz="3200" b="1" dirty="0" smtClean="0">
                <a:solidFill>
                  <a:prstClr val="black"/>
                </a:solidFill>
              </a:rPr>
              <a:t>24. </a:t>
            </a:r>
            <a:r>
              <a:rPr lang="ru-RU" sz="3200" b="1" dirty="0" smtClean="0">
                <a:solidFill>
                  <a:prstClr val="black"/>
                </a:solidFill>
              </a:rPr>
              <a:t>Пути эвакуации (в </a:t>
            </a:r>
            <a:r>
              <a:rPr lang="ru-RU" sz="3200" b="1" dirty="0" err="1" smtClean="0">
                <a:solidFill>
                  <a:prstClr val="black"/>
                </a:solidFill>
              </a:rPr>
              <a:t>т.ч</a:t>
            </a:r>
            <a:r>
              <a:rPr lang="ru-RU" sz="3200" b="1" dirty="0" smtClean="0">
                <a:solidFill>
                  <a:prstClr val="black"/>
                </a:solidFill>
              </a:rPr>
              <a:t>.</a:t>
            </a:r>
          </a:p>
          <a:p>
            <a:pPr algn="ctr"/>
            <a:r>
              <a:rPr lang="ru-RU" sz="3200" b="1" dirty="0" smtClean="0">
                <a:solidFill>
                  <a:prstClr val="black"/>
                </a:solidFill>
              </a:rPr>
              <a:t>зоны безопасности)</a:t>
            </a:r>
            <a:endParaRPr lang="ru-RU" sz="3200" b="1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16832"/>
            <a:ext cx="2808312" cy="45365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916832"/>
            <a:ext cx="2664296" cy="45365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916832"/>
            <a:ext cx="324036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22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620688"/>
            <a:ext cx="6266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</a:rPr>
              <a:t>№2. Лестница (внутри здания)</a:t>
            </a:r>
            <a:endParaRPr lang="ru-RU" sz="3200" b="1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628800"/>
            <a:ext cx="5380062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25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620688"/>
            <a:ext cx="6266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black"/>
                </a:solidFill>
              </a:rPr>
              <a:t>№3. Дверь</a:t>
            </a:r>
            <a:endParaRPr lang="ru-RU" sz="3200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205463"/>
            <a:ext cx="5143500" cy="517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17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620688"/>
            <a:ext cx="6266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black"/>
                </a:solidFill>
              </a:rPr>
              <a:t>№4. </a:t>
            </a:r>
            <a:r>
              <a:rPr lang="ru-RU" sz="3200" b="1" dirty="0" smtClean="0">
                <a:solidFill>
                  <a:prstClr val="black"/>
                </a:solidFill>
              </a:rPr>
              <a:t>Дверь</a:t>
            </a:r>
            <a:endParaRPr lang="ru-RU" sz="3200" b="1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205464"/>
            <a:ext cx="5143500" cy="531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9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620688"/>
            <a:ext cx="6266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black"/>
                </a:solidFill>
              </a:rPr>
              <a:t>№5. </a:t>
            </a:r>
            <a:r>
              <a:rPr lang="ru-RU" sz="3200" b="1" dirty="0" smtClean="0">
                <a:solidFill>
                  <a:prstClr val="black"/>
                </a:solidFill>
              </a:rPr>
              <a:t>Дверь</a:t>
            </a:r>
            <a:endParaRPr lang="ru-RU" sz="3200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412776"/>
            <a:ext cx="5143500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31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620688"/>
            <a:ext cx="6266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black"/>
                </a:solidFill>
              </a:rPr>
              <a:t>№6. </a:t>
            </a:r>
            <a:r>
              <a:rPr lang="ru-RU" sz="3200" b="1" dirty="0" smtClean="0">
                <a:solidFill>
                  <a:prstClr val="black"/>
                </a:solidFill>
              </a:rPr>
              <a:t>Дверь</a:t>
            </a:r>
            <a:endParaRPr lang="ru-RU" sz="3200" b="1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412776"/>
            <a:ext cx="514350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22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620688"/>
            <a:ext cx="6266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black"/>
                </a:solidFill>
              </a:rPr>
              <a:t>№7. </a:t>
            </a:r>
            <a:r>
              <a:rPr lang="ru-RU" sz="3200" b="1" dirty="0" smtClean="0">
                <a:solidFill>
                  <a:prstClr val="black"/>
                </a:solidFill>
              </a:rPr>
              <a:t>Дверь</a:t>
            </a:r>
            <a:endParaRPr lang="ru-RU" sz="3200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205463"/>
            <a:ext cx="5143500" cy="539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38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620688"/>
            <a:ext cx="6266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black"/>
                </a:solidFill>
              </a:rPr>
              <a:t>№8. </a:t>
            </a:r>
            <a:r>
              <a:rPr lang="ru-RU" sz="3200" b="1" dirty="0" smtClean="0">
                <a:solidFill>
                  <a:prstClr val="black"/>
                </a:solidFill>
              </a:rPr>
              <a:t>Дверь</a:t>
            </a:r>
            <a:endParaRPr lang="ru-RU" sz="3200" b="1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205463"/>
            <a:ext cx="5143500" cy="539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622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199</Words>
  <Application>Microsoft Office PowerPoint</Application>
  <PresentationFormat>Экран (4:3)</PresentationFormat>
  <Paragraphs>37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6</cp:revision>
  <dcterms:created xsi:type="dcterms:W3CDTF">2021-10-08T02:21:46Z</dcterms:created>
  <dcterms:modified xsi:type="dcterms:W3CDTF">2021-10-14T07:14:00Z</dcterms:modified>
</cp:coreProperties>
</file>