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6296" y="40466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Приложение 1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3" y="913706"/>
            <a:ext cx="6192000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 Акту обследования ОСИ к паспорту доступности ОСИ №     «____»                             2021г. 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40821" y="2996952"/>
            <a:ext cx="60853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4.Зоны целевого назначения</a:t>
            </a:r>
          </a:p>
          <a:p>
            <a:r>
              <a:rPr lang="ru-RU" sz="3600" b="1" dirty="0" smtClean="0"/>
              <a:t>Здания (целевого посещения</a:t>
            </a:r>
          </a:p>
          <a:p>
            <a:pPr algn="ctr"/>
            <a:r>
              <a:rPr lang="ru-RU" sz="3600" b="1" dirty="0" smtClean="0"/>
              <a:t>объекта)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964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№9.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2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</a:t>
            </a:r>
            <a:r>
              <a:rPr lang="ru-RU" sz="3200" b="1" dirty="0" smtClean="0">
                <a:solidFill>
                  <a:prstClr val="black"/>
                </a:solidFill>
              </a:rPr>
              <a:t>10.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412776"/>
            <a:ext cx="51435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</a:t>
            </a:r>
            <a:r>
              <a:rPr lang="ru-RU" sz="3200" b="1" dirty="0" smtClean="0">
                <a:solidFill>
                  <a:prstClr val="black"/>
                </a:solidFill>
              </a:rPr>
              <a:t>11.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№12.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2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7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№1. Кабинетная форма обслуживания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672408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92" y="1916832"/>
            <a:ext cx="38861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963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№2. Кабинетная форма обслуживания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68759"/>
            <a:ext cx="5143500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№3. кабинетная форма обслуживания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49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№4. 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0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№5.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412776"/>
            <a:ext cx="51435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№6.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1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№7.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1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2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20688"/>
            <a:ext cx="788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№8. </a:t>
            </a:r>
            <a:r>
              <a:rPr lang="ru-RU" sz="3200" b="1" dirty="0" smtClean="0">
                <a:solidFill>
                  <a:prstClr val="black"/>
                </a:solidFill>
              </a:rPr>
              <a:t>Зальная форма обслуживания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205463"/>
            <a:ext cx="5143500" cy="53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105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2021-10-08T02:21:46Z</dcterms:created>
  <dcterms:modified xsi:type="dcterms:W3CDTF">2021-10-12T07:45:59Z</dcterms:modified>
</cp:coreProperties>
</file>