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63" r:id="rId5"/>
    <p:sldId id="272" r:id="rId6"/>
    <p:sldId id="264" r:id="rId7"/>
    <p:sldId id="273" r:id="rId8"/>
    <p:sldId id="265" r:id="rId9"/>
    <p:sldId id="274" r:id="rId10"/>
    <p:sldId id="266" r:id="rId11"/>
    <p:sldId id="279" r:id="rId12"/>
    <p:sldId id="267" r:id="rId13"/>
    <p:sldId id="275" r:id="rId14"/>
    <p:sldId id="269" r:id="rId15"/>
    <p:sldId id="276" r:id="rId16"/>
    <p:sldId id="280" r:id="rId17"/>
    <p:sldId id="282" r:id="rId18"/>
    <p:sldId id="283" r:id="rId19"/>
    <p:sldId id="284" r:id="rId20"/>
    <p:sldId id="27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05BC-A1A5-4447-8059-941427A4AD47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3C213-AC5A-4372-8709-C774FD363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9644-968B-49F9-9DD2-9ACD9D401B95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1E15-958A-4A00-950C-FDE55DE1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vesti.ru/episode/show/episode_id/2557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edagogic.ru/books/item/f00/s00/z0000002/st052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Традиционные игры Бурятии: кто быстрее пришел - победил, кто первый упал - проиграл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Национальные игры у бурят всегда славились азартом: игроки проверяли силу, выносливость и смекалку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717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Благодаря играм ребенок с малых лет формировался как личность - он становился серьезнее и в итоге вырастал настоящим мужчиной, который мог стрелять на скаку, бороться с соперником, пользоваться </a:t>
            </a:r>
          </a:p>
          <a:p>
            <a:r>
              <a:rPr lang="ru-RU" dirty="0" smtClean="0"/>
              <a:t>ножом. Тем самым, игры принесли большую роль в формировании личности. Например, игра </a:t>
            </a:r>
            <a:r>
              <a:rPr lang="ru-RU" i="1" dirty="0" smtClean="0"/>
              <a:t>"Верблюжонка верблюд ловит" ("</a:t>
            </a:r>
            <a:r>
              <a:rPr lang="ru-RU" i="1" dirty="0" err="1" smtClean="0"/>
              <a:t>Ботогон</a:t>
            </a:r>
            <a:r>
              <a:rPr lang="ru-RU" i="1" dirty="0" smtClean="0"/>
              <a:t> </a:t>
            </a:r>
            <a:r>
              <a:rPr lang="ru-RU" i="1" dirty="0" err="1" smtClean="0"/>
              <a:t>буурашалга</a:t>
            </a:r>
            <a:r>
              <a:rPr lang="ru-RU" i="1" dirty="0" smtClean="0"/>
              <a:t>")</a:t>
            </a:r>
            <a:r>
              <a:rPr lang="ru-RU" dirty="0" smtClean="0"/>
              <a:t> напоминает игру "Кошки-мышки", только действующие лица в ней иные типичные животные для степных районов: верблюд (</a:t>
            </a:r>
            <a:r>
              <a:rPr lang="ru-RU" dirty="0" err="1" smtClean="0"/>
              <a:t>буура</a:t>
            </a:r>
            <a:r>
              <a:rPr lang="ru-RU" dirty="0" smtClean="0"/>
              <a:t>), верблюжонок (</a:t>
            </a:r>
            <a:r>
              <a:rPr lang="ru-RU" dirty="0" err="1" smtClean="0"/>
              <a:t>ботогон</a:t>
            </a:r>
            <a:r>
              <a:rPr lang="ru-RU" dirty="0" smtClean="0"/>
              <a:t>) Остальные играющие образуют круг, взявшись за руки. "Верблюжонок" становится в круг, а "верблюд" остается за кругом и пытается прорваться в него, но образующие круг препятствуют этому, не расцепляя рук. 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7017"/>
            <a:ext cx="2439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трад. игры бурят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Шагай, шагай </a:t>
            </a:r>
            <a:r>
              <a:rPr lang="ru-RU" dirty="0" err="1" smtClean="0">
                <a:solidFill>
                  <a:srgbClr val="0070C0"/>
                </a:solidFill>
              </a:rPr>
              <a:t>шагайхан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Еще одна игра - </a:t>
            </a:r>
            <a:r>
              <a:rPr lang="ru-RU" dirty="0" err="1" smtClean="0"/>
              <a:t>игра</a:t>
            </a:r>
            <a:r>
              <a:rPr lang="ru-RU" dirty="0" smtClean="0"/>
              <a:t> в </a:t>
            </a:r>
            <a:r>
              <a:rPr lang="ru-RU" b="1" i="1" dirty="0" smtClean="0"/>
              <a:t>"Лодыжки" ("Шагай")</a:t>
            </a:r>
            <a:r>
              <a:rPr lang="ru-RU" dirty="0" smtClean="0"/>
              <a:t> широко распространена среди бурят. </a:t>
            </a:r>
            <a:r>
              <a:rPr lang="ru-RU" b="1" i="1" dirty="0" smtClean="0"/>
              <a:t>Лодыжки - специально обработанные кости надкопытных суставов овечьих ног. </a:t>
            </a:r>
            <a:r>
              <a:rPr lang="ru-RU" dirty="0" smtClean="0"/>
              <a:t>Игра с такими костями имеет несколько разновидностей, принять участие в которой могут два человека и более. Игроки кладут на землю, на дощечку или на стол в общую кучку условленное число лодыжек, например, каждый по пять костей. Первый игрок подбрасывает одну лодыжку и той же рукой берет лодыжки из кучи и ловит подброшенную вверх. Лодыжки, которые он успел схватить из общей кучи, откладывает в сторону до конца игры. Потом повторяет все снова и так продолжает игру до тех пор, пока не уронит подброшенную лодыжку. Тогда вступает в игру следующий игрок. Выигрывает тот, кто заберет больше лодыжек из общей кучи. Выигрыш подсчитывают, когда в куче не останется лодыжек.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ru-RU" dirty="0" err="1" smtClean="0">
                <a:solidFill>
                  <a:srgbClr val="0070C0"/>
                </a:solidFill>
              </a:rPr>
              <a:t>ээр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шаалган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Березка\Desktop\video_1344905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Одна из самых популярных игр у бурят - </a:t>
            </a:r>
            <a:r>
              <a:rPr lang="ru-RU" i="1" dirty="0" smtClean="0"/>
              <a:t>"Разбивание хребтовой кости" ("</a:t>
            </a:r>
            <a:r>
              <a:rPr lang="ru-RU" i="1" dirty="0" err="1" smtClean="0"/>
              <a:t>hээр</a:t>
            </a:r>
            <a:r>
              <a:rPr lang="ru-RU" i="1" dirty="0" smtClean="0"/>
              <a:t> </a:t>
            </a:r>
            <a:r>
              <a:rPr lang="ru-RU" i="1" dirty="0" err="1" smtClean="0"/>
              <a:t>шаалган</a:t>
            </a:r>
            <a:r>
              <a:rPr lang="ru-RU" i="1" dirty="0" smtClean="0"/>
              <a:t>")</a:t>
            </a:r>
            <a:r>
              <a:rPr lang="ru-RU" dirty="0" smtClean="0"/>
              <a:t>, которая является древней бурят-монгольской традиционной игрой. - Разбивание хребтовой кости - была популярна у скотоводов и кочевников. Во время забоев у скота доставали кость. Мужчина должен уметь управляться с ножом. Эта игра носила глубинный характер и смысл. Умение разбивать кость, характер, глубина, мужской стержень - все это проявлялось в игре. Отец учил сына, мать - дочерей. Умение разбивать кость - это, в первую очередь, дань уважения к предкам, дань традициям. Каждый мужчина обязан был научиться разбивать эту кость.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Сначала производится жеребьевка костей, после чего спортсмены должны разбить такую кость одним ударом руки. Оказывается, для этого не нужна особая сила. Нужно просто точно и резко ударить кость тыльной стороной ладони, и тогда она переломится. Бывает такое, что игроки ломают себе руки. Но, несмотря на </a:t>
            </a:r>
            <a:r>
              <a:rPr lang="ru-RU" dirty="0" err="1" smtClean="0"/>
              <a:t>травмоопасность</a:t>
            </a:r>
            <a:r>
              <a:rPr lang="ru-RU" dirty="0" smtClean="0"/>
              <a:t>, национальная забава очень популярна. </a:t>
            </a:r>
            <a:r>
              <a:rPr lang="en-US" b="1" i="1" dirty="0" smtClean="0">
                <a:hlinkClick r:id="rId2"/>
              </a:rPr>
              <a:t>h</a:t>
            </a:r>
            <a:r>
              <a:rPr lang="ru-RU" b="1" i="1" dirty="0" err="1" smtClean="0">
                <a:hlinkClick r:id="rId2"/>
              </a:rPr>
              <a:t>ээр</a:t>
            </a:r>
            <a:r>
              <a:rPr lang="ru-RU" b="1" i="1" dirty="0" smtClean="0">
                <a:hlinkClick r:id="rId2"/>
              </a:rPr>
              <a:t> </a:t>
            </a:r>
            <a:r>
              <a:rPr lang="ru-RU" b="1" i="1" dirty="0" err="1" smtClean="0">
                <a:hlinkClick r:id="rId2"/>
              </a:rPr>
              <a:t>шаалган</a:t>
            </a:r>
            <a:r>
              <a:rPr lang="ru-RU" dirty="0" smtClean="0"/>
              <a:t> - совершенно зимний спорта, поскольку хребтовые кости крупного рогатого скота собираются именно зимой, во время заготовки мяса. Чаще всего в эту игру играют в дни Праздника белого месяца (</a:t>
            </a:r>
            <a:r>
              <a:rPr lang="ru-RU" dirty="0" err="1" smtClean="0"/>
              <a:t>Сагаалгана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Березка\Desktop\7170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Традиции и современность</a:t>
            </a:r>
            <a:endParaRPr lang="ru-RU" dirty="0" smtClean="0"/>
          </a:p>
          <a:p>
            <a:r>
              <a:rPr lang="ru-RU" dirty="0" smtClean="0"/>
              <a:t>Сегодня большая часть молодежи не знает, что такое традиционные национальные игры.</a:t>
            </a:r>
          </a:p>
          <a:p>
            <a:r>
              <a:rPr lang="ru-RU" dirty="0" smtClean="0"/>
              <a:t>- Традиционные игры не поддерживаются на государственном уровне в том объеме, в котором нужно было бы. Под мощнейшим влиянием олимпийского спорта традиционные игры уходят в небытие и забываются. Если только подумать, какие огромные средства вливаются в олимпийское движение - в рекламу, в пропаганду, в атрибутику, в сознание и умы. Отметим только, что все олимпийские виды спорта раньше тоже были играми. </a:t>
            </a:r>
          </a:p>
          <a:p>
            <a:r>
              <a:rPr lang="ru-RU" dirty="0" smtClean="0"/>
              <a:t> По республиканскому закону у нас четыре вида спорта - </a:t>
            </a:r>
            <a:r>
              <a:rPr lang="ru-RU" b="1" i="1" dirty="0" smtClean="0"/>
              <a:t>стрельба из лука, борьба, </a:t>
            </a:r>
            <a:r>
              <a:rPr lang="ru-RU" b="1" i="1" dirty="0" err="1" smtClean="0"/>
              <a:t>шатар</a:t>
            </a:r>
            <a:r>
              <a:rPr lang="ru-RU" b="1" i="1" dirty="0" smtClean="0"/>
              <a:t> и конные скачки. </a:t>
            </a:r>
            <a:r>
              <a:rPr lang="ru-RU" dirty="0" smtClean="0"/>
              <a:t>Все остальное, что не входит в список - это традиционные игры. Традиционная игра сегодня может развиваться и в рамках культурных </a:t>
            </a:r>
            <a:r>
              <a:rPr lang="ru-RU" dirty="0" err="1" smtClean="0"/>
              <a:t>этнофестивалей</a:t>
            </a:r>
            <a:r>
              <a:rPr lang="ru-RU" dirty="0" smtClean="0"/>
              <a:t>, которые проходят в республике очень часто.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717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717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369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 Игры и туризм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       Традиционные национальные игры могут сыграть роль и в развитии туризма в Бурятии. Важный момент при этом - правильно преподнести эти традиции. </a:t>
            </a:r>
          </a:p>
          <a:p>
            <a:pPr>
              <a:buNone/>
            </a:pPr>
            <a:r>
              <a:rPr lang="ru-RU" sz="7200" dirty="0" smtClean="0"/>
              <a:t>      - Событийный туризм - один из вариантов подачи. Нужно, чтобы наши турагентства вносили в свои программы и традиционные игры бурят.  Нужно создавать площадки, чтобы было, куда водить туристов - некие кластеры в туристических центрах. Почему бы не организовать у нас в районе какой-то центр, где будет все, начиная от еды, заканчивая традиционными играми? Тогда туристу будет интересно.</a:t>
            </a:r>
          </a:p>
          <a:p>
            <a:pPr>
              <a:buNone/>
            </a:pPr>
            <a:r>
              <a:rPr lang="ru-RU" sz="7200" dirty="0" smtClean="0"/>
              <a:t>       Отметим, что подобный опыт уже есть в селе </a:t>
            </a:r>
            <a:r>
              <a:rPr lang="ru-RU" sz="7200" dirty="0" err="1" smtClean="0"/>
              <a:t>Ацагат</a:t>
            </a:r>
            <a:r>
              <a:rPr lang="ru-RU" sz="7200" dirty="0" smtClean="0"/>
              <a:t> </a:t>
            </a:r>
            <a:r>
              <a:rPr lang="ru-RU" sz="7200" dirty="0" err="1" smtClean="0"/>
              <a:t>Заиграевского</a:t>
            </a:r>
            <a:r>
              <a:rPr lang="ru-RU" sz="7200" dirty="0" smtClean="0"/>
              <a:t> района.</a:t>
            </a:r>
          </a:p>
          <a:p>
            <a:pPr>
              <a:buNone/>
            </a:pPr>
            <a:r>
              <a:rPr lang="ru-RU" sz="7200" dirty="0" smtClean="0"/>
              <a:t>      - Они все правильно преподносят. Там не только песни и танцы, но и игры. Туристы могут сами попробовать свои силы в национальных бурятских играх. Туристам это очень нравится, в их глазах горит огонь, когда они окунаются в уклады жизни и быта бурят. Если в каждом районе такой кластер будет, то и наши потомки уже никогда не забудут эти игры, а самое главное сохранится наш язык. Но здесь тоже нужно обучать людей, потому что любая игра несет в себе свою философию, и туристу необходимо знать ее подтекст и скрытый смысл.</a:t>
            </a:r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Главный принцип традиционных игр у бурят: кто быстрее пришел - победил, кто первый упал - проиграл. Национальные бурятские игры всегда славились азартом: игроки проверяли силу и выносливость, а также смекалку.  Бурятские народные игры существуют со времен Чингисхана, ими всегда заканчивались молебны и большие мероприятия.</a:t>
            </a:r>
          </a:p>
          <a:p>
            <a:r>
              <a:rPr lang="ru-RU" dirty="0" smtClean="0"/>
              <a:t>История традиционных игр бурят уходит своими корнями в далекое прошлое. </a:t>
            </a:r>
            <a:r>
              <a:rPr lang="ru-RU" dirty="0" smtClean="0">
                <a:hlinkClick r:id="rId2"/>
              </a:rPr>
              <a:t>До революции значительная часть бурят</a:t>
            </a:r>
            <a:r>
              <a:rPr lang="ru-RU" dirty="0" smtClean="0"/>
              <a:t> (забайкальские буряты) вели кочевой образ жизни, занимаясь скотоводством и охотой. Только в западной части Бурятии развивалось земледелие, крупной промышленности не существовало. Еще в конце 19 века английский путешественник </a:t>
            </a:r>
            <a:r>
              <a:rPr lang="ru-RU" b="1" dirty="0" smtClean="0"/>
              <a:t>Диксон</a:t>
            </a:r>
            <a:r>
              <a:rPr lang="ru-RU" dirty="0" smtClean="0"/>
              <a:t>, посетив бурятский край, писал: "Сюда, кажется, никогда не дойдет европейская цивилизация".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:\трад. игры бурят\2010-suh-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7687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Буряад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наадаяа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наадаяа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Народные игры у бурят обязательно были приурочены к уборке урожая, к окончанию покоса в советский период. Кстати, советские годы наложили огромный отпечаток на культуру Бурятии, в том числе на игры. Именно в это время игры бурят немного видоизменились. Широкое распространение получили национальные игры и виды спорта. Во многих из них произошло переосмысление сюжетов, изменились условия применения этих игр. </a:t>
            </a:r>
            <a:r>
              <a:rPr lang="ru-RU" b="1" i="1" dirty="0" smtClean="0"/>
              <a:t>Например, игра "Слепая баба" (</a:t>
            </a:r>
            <a:r>
              <a:rPr lang="en-US" b="1" i="1" dirty="0" smtClean="0"/>
              <a:t>h</a:t>
            </a:r>
            <a:r>
              <a:rPr lang="ru-RU" b="1" i="1" dirty="0" err="1" smtClean="0"/>
              <a:t>охор</a:t>
            </a:r>
            <a:r>
              <a:rPr lang="ru-RU" b="1" i="1" dirty="0" smtClean="0"/>
              <a:t> </a:t>
            </a:r>
            <a:r>
              <a:rPr lang="en-US" b="1" i="1" dirty="0" smtClean="0"/>
              <a:t>h</a:t>
            </a:r>
            <a:r>
              <a:rPr lang="ru-RU" b="1" i="1" dirty="0" err="1" smtClean="0"/>
              <a:t>амга-шаалга</a:t>
            </a:r>
            <a:r>
              <a:rPr lang="ru-RU" b="1" i="1" dirty="0" smtClean="0"/>
              <a:t>") носила прежде обрядовый характер, отображая условно мор, падеж скота от болезней. Играющие убегали от "слепой бабы" как от слепой силы, от злой судьбы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трад. игры бурят\c29e38a3efca920243cab3c0bc1-600-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советский период преобразились и популярные в народе праздники игровых танцев и песен ("</a:t>
            </a:r>
            <a:r>
              <a:rPr lang="ru-RU" dirty="0" err="1" smtClean="0"/>
              <a:t>Наа-дан</a:t>
            </a:r>
            <a:r>
              <a:rPr lang="ru-RU" dirty="0" smtClean="0"/>
              <a:t>"), и праздник народных спортивных состязаний и игр ("</a:t>
            </a:r>
            <a:r>
              <a:rPr lang="ru-RU" dirty="0" err="1" smtClean="0"/>
              <a:t>Сурхарбан</a:t>
            </a:r>
            <a:r>
              <a:rPr lang="ru-RU" dirty="0" smtClean="0"/>
              <a:t>"). В современный "</a:t>
            </a:r>
            <a:r>
              <a:rPr lang="ru-RU" dirty="0" err="1" smtClean="0"/>
              <a:t>Сурхарбан</a:t>
            </a:r>
            <a:r>
              <a:rPr lang="ru-RU" dirty="0" smtClean="0"/>
              <a:t>" входит целый комплекс народных национальных игр и состязаний: национальные виды стрельбы из лука, конных скачек, бурятская борьба (</a:t>
            </a:r>
            <a:r>
              <a:rPr lang="ru-RU" dirty="0" err="1" smtClean="0"/>
              <a:t>барилдаан</a:t>
            </a:r>
            <a:r>
              <a:rPr lang="ru-RU" dirty="0" smtClean="0"/>
              <a:t>), бег, прыжки, которые раньше считались традиционными народными играми у бурят.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езка\Desktop\717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Современные игры в Бурятии сейчас такие же в своей основе, как и в других советских республиках, но многие из них имеют и самобытные черты, связанные с особенностями истории народа и с природными условиями республики.</a:t>
            </a:r>
          </a:p>
          <a:p>
            <a:r>
              <a:rPr lang="ru-RU" dirty="0" smtClean="0"/>
              <a:t>В краю потомственных скотоводов много разнообразных игр, участники которых изображают животных (лошадей, верблюдов, волков, маралов и др.) В популярных среди молодежи шуточных танцах-играх часто также изображаются действия животных или птиц ("Медвежий танец" - "</a:t>
            </a:r>
            <a:r>
              <a:rPr lang="ru-RU" dirty="0" err="1" smtClean="0"/>
              <a:t>Баабгайн</a:t>
            </a:r>
            <a:r>
              <a:rPr lang="ru-RU" dirty="0" smtClean="0"/>
              <a:t> </a:t>
            </a:r>
            <a:r>
              <a:rPr lang="ru-RU" dirty="0" err="1" smtClean="0"/>
              <a:t>наадан</a:t>
            </a:r>
            <a:r>
              <a:rPr lang="ru-RU" dirty="0" smtClean="0"/>
              <a:t>", "Танец тетеревов" - "</a:t>
            </a:r>
            <a:r>
              <a:rPr lang="ru-RU" dirty="0" err="1" smtClean="0"/>
              <a:t>Хурайн</a:t>
            </a:r>
            <a:r>
              <a:rPr lang="ru-RU" dirty="0" smtClean="0"/>
              <a:t> </a:t>
            </a:r>
            <a:r>
              <a:rPr lang="ru-RU" dirty="0" err="1" smtClean="0"/>
              <a:t>наадан</a:t>
            </a:r>
            <a:r>
              <a:rPr lang="ru-RU" dirty="0" smtClean="0"/>
              <a:t>"). В этих танцах-играх нашел отражение охотничий промысел, распространенный в лесных районах Бурятии.</a:t>
            </a:r>
          </a:p>
          <a:p>
            <a:r>
              <a:rPr lang="ru-RU" dirty="0" smtClean="0"/>
              <a:t>Игру диктовали климатические условия - человек, который проживал в горах, играл в одни игры - пересекал местность, прыгал, к примеру. Элементы охоты также присутствовали в играх. Например, после охоты у бурят происходили игрища, связанные с культом силы - </a:t>
            </a:r>
            <a:r>
              <a:rPr lang="ru-RU" i="1" dirty="0" smtClean="0"/>
              <a:t>"</a:t>
            </a:r>
            <a:r>
              <a:rPr lang="ru-RU" i="1" dirty="0" err="1" smtClean="0"/>
              <a:t>Бухэ</a:t>
            </a:r>
            <a:r>
              <a:rPr lang="ru-RU" i="1" dirty="0" smtClean="0"/>
              <a:t> </a:t>
            </a:r>
            <a:r>
              <a:rPr lang="ru-RU" i="1" dirty="0" err="1" smtClean="0"/>
              <a:t>Барилдаан</a:t>
            </a:r>
            <a:r>
              <a:rPr lang="ru-RU" i="1" dirty="0" smtClean="0"/>
              <a:t>"</a:t>
            </a:r>
            <a:r>
              <a:rPr lang="ru-RU" dirty="0" smtClean="0"/>
              <a:t> или стрельба из лука.</a:t>
            </a:r>
          </a:p>
          <a:p>
            <a:r>
              <a:rPr lang="ru-RU" dirty="0" smtClean="0"/>
              <a:t>Также в играх присутствует много понятийных вещей - названий на бурятском языке, ассоциаций с животным миром и другое. Игру можно расценить и как метод воспитания ребенка, который с малых лет узнает пять основных видов скота в Бурятии - баран, овца, лошадь, корова, коза.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463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Традиционные игры Бурятии: кто быстрее пришел - победил, кто первый упал - проиграл </vt:lpstr>
      <vt:lpstr>Слайд 2</vt:lpstr>
      <vt:lpstr>Слайд 3</vt:lpstr>
      <vt:lpstr>Слайд 4</vt:lpstr>
      <vt:lpstr>Буряад наадаяа наадаяа!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Шагай, шагай шагайхан!</vt:lpstr>
      <vt:lpstr>hээр шаалган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Березка</dc:creator>
  <cp:lastModifiedBy>Березка</cp:lastModifiedBy>
  <cp:revision>23</cp:revision>
  <dcterms:created xsi:type="dcterms:W3CDTF">2015-10-02T05:27:29Z</dcterms:created>
  <dcterms:modified xsi:type="dcterms:W3CDTF">2017-01-19T04:55:03Z</dcterms:modified>
</cp:coreProperties>
</file>