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70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36296" y="404664"/>
            <a:ext cx="11400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Приложение 5</a:t>
            </a:r>
            <a:endParaRPr lang="ru-RU" sz="1200" dirty="0"/>
          </a:p>
        </p:txBody>
      </p:sp>
      <p:sp>
        <p:nvSpPr>
          <p:cNvPr id="3" name="TextBox 2"/>
          <p:cNvSpPr txBox="1"/>
          <p:nvPr/>
        </p:nvSpPr>
        <p:spPr>
          <a:xfrm>
            <a:off x="2195736" y="980728"/>
            <a:ext cx="61806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к Акту обследования ОСИ к паспорту доступности ОСИ №         «______»                          2021г.               </a:t>
            </a:r>
            <a:endParaRPr lang="ru-RU" sz="1200" dirty="0"/>
          </a:p>
        </p:txBody>
      </p:sp>
      <p:sp>
        <p:nvSpPr>
          <p:cNvPr id="4" name="TextBox 3"/>
          <p:cNvSpPr txBox="1"/>
          <p:nvPr/>
        </p:nvSpPr>
        <p:spPr>
          <a:xfrm>
            <a:off x="1547664" y="3861048"/>
            <a:ext cx="62586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5. Санитарно-гигиенические </a:t>
            </a:r>
          </a:p>
          <a:p>
            <a:pPr algn="ctr"/>
            <a:r>
              <a:rPr lang="ru-RU" sz="3600" b="1" dirty="0" smtClean="0"/>
              <a:t>помещения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30681254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51720" y="620688"/>
            <a:ext cx="5867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№9. Туалетная комната</a:t>
            </a:r>
            <a:endParaRPr lang="ru-RU" sz="36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1267019"/>
            <a:ext cx="5143500" cy="5114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3940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00250" y="620688"/>
            <a:ext cx="58677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prstClr val="black"/>
                </a:solidFill>
              </a:rPr>
              <a:t>№10. Бытовая комната (гардеробная)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1821016"/>
            <a:ext cx="5143500" cy="4776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9713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51720" y="620688"/>
            <a:ext cx="58677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prstClr val="black"/>
                </a:solidFill>
              </a:rPr>
              <a:t>№11. Бытовая комната (гардеробная)</a:t>
            </a:r>
            <a:endParaRPr lang="ru-RU" sz="3600" b="1" dirty="0">
              <a:solidFill>
                <a:prstClr val="black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1988840"/>
            <a:ext cx="5143500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9713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51720" y="620688"/>
            <a:ext cx="58677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prstClr val="black"/>
                </a:solidFill>
              </a:rPr>
              <a:t>№</a:t>
            </a:r>
            <a:r>
              <a:rPr lang="ru-RU" sz="3600" b="1" dirty="0" smtClean="0">
                <a:solidFill>
                  <a:prstClr val="black"/>
                </a:solidFill>
              </a:rPr>
              <a:t>12. </a:t>
            </a:r>
            <a:r>
              <a:rPr lang="ru-RU" sz="3600" b="1" dirty="0" smtClean="0">
                <a:solidFill>
                  <a:prstClr val="black"/>
                </a:solidFill>
              </a:rPr>
              <a:t>Бытовая комната (гардеробная)</a:t>
            </a:r>
            <a:endParaRPr lang="ru-RU" sz="3600" b="1" dirty="0">
              <a:solidFill>
                <a:prstClr val="black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1821017"/>
            <a:ext cx="5143500" cy="4776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9944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51720" y="620688"/>
            <a:ext cx="58677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prstClr val="black"/>
                </a:solidFill>
              </a:rPr>
              <a:t>№</a:t>
            </a:r>
            <a:r>
              <a:rPr lang="ru-RU" sz="3600" b="1" dirty="0" smtClean="0">
                <a:solidFill>
                  <a:prstClr val="black"/>
                </a:solidFill>
              </a:rPr>
              <a:t>13. </a:t>
            </a:r>
            <a:r>
              <a:rPr lang="ru-RU" sz="3600" b="1" dirty="0" smtClean="0">
                <a:solidFill>
                  <a:prstClr val="black"/>
                </a:solidFill>
              </a:rPr>
              <a:t>Бытовая комната (гардеробная)</a:t>
            </a:r>
            <a:endParaRPr lang="ru-RU" sz="3600" b="1" dirty="0">
              <a:solidFill>
                <a:prstClr val="black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1821017"/>
            <a:ext cx="5380062" cy="4848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5018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51720" y="620688"/>
            <a:ext cx="58677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prstClr val="black"/>
                </a:solidFill>
              </a:rPr>
              <a:t>№</a:t>
            </a:r>
            <a:r>
              <a:rPr lang="ru-RU" sz="3600" b="1" dirty="0" smtClean="0">
                <a:solidFill>
                  <a:prstClr val="black"/>
                </a:solidFill>
              </a:rPr>
              <a:t>14. </a:t>
            </a:r>
            <a:r>
              <a:rPr lang="ru-RU" sz="3600" b="1" dirty="0" smtClean="0">
                <a:solidFill>
                  <a:prstClr val="black"/>
                </a:solidFill>
              </a:rPr>
              <a:t>Бытовая комната (гардеробная)</a:t>
            </a:r>
            <a:endParaRPr lang="ru-RU" sz="3600" b="1" dirty="0">
              <a:solidFill>
                <a:prstClr val="black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821017"/>
            <a:ext cx="5760640" cy="4704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0001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51720" y="620688"/>
            <a:ext cx="58677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prstClr val="black"/>
                </a:solidFill>
              </a:rPr>
              <a:t>№</a:t>
            </a:r>
            <a:r>
              <a:rPr lang="ru-RU" sz="3600" b="1" dirty="0" smtClean="0">
                <a:solidFill>
                  <a:prstClr val="black"/>
                </a:solidFill>
              </a:rPr>
              <a:t>15. </a:t>
            </a:r>
            <a:r>
              <a:rPr lang="ru-RU" sz="3600" b="1" dirty="0" smtClean="0">
                <a:solidFill>
                  <a:prstClr val="black"/>
                </a:solidFill>
              </a:rPr>
              <a:t>Бытовая комната (гардеробная)</a:t>
            </a:r>
            <a:endParaRPr lang="ru-RU" sz="3600" b="1" dirty="0">
              <a:solidFill>
                <a:prstClr val="black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821017"/>
            <a:ext cx="6120680" cy="4848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0251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51720" y="620688"/>
            <a:ext cx="58677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prstClr val="black"/>
                </a:solidFill>
              </a:rPr>
              <a:t>№</a:t>
            </a:r>
            <a:r>
              <a:rPr lang="ru-RU" sz="3600" b="1" dirty="0" smtClean="0">
                <a:solidFill>
                  <a:prstClr val="black"/>
                </a:solidFill>
              </a:rPr>
              <a:t>16. </a:t>
            </a:r>
            <a:r>
              <a:rPr lang="ru-RU" sz="3600" b="1" dirty="0" smtClean="0">
                <a:solidFill>
                  <a:prstClr val="black"/>
                </a:solidFill>
              </a:rPr>
              <a:t>Бытовая комната (гардеробная)</a:t>
            </a:r>
            <a:endParaRPr lang="ru-RU" sz="3600" b="1" dirty="0">
              <a:solidFill>
                <a:prstClr val="black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821017"/>
            <a:ext cx="6192688" cy="4848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5003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51720" y="620688"/>
            <a:ext cx="58677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prstClr val="black"/>
                </a:solidFill>
              </a:rPr>
              <a:t>№</a:t>
            </a:r>
            <a:r>
              <a:rPr lang="ru-RU" sz="3600" b="1" dirty="0" smtClean="0">
                <a:solidFill>
                  <a:prstClr val="black"/>
                </a:solidFill>
              </a:rPr>
              <a:t>17. </a:t>
            </a:r>
            <a:r>
              <a:rPr lang="ru-RU" sz="3600" b="1" dirty="0" smtClean="0">
                <a:solidFill>
                  <a:prstClr val="black"/>
                </a:solidFill>
              </a:rPr>
              <a:t>Бытовая комната (гардеробная)</a:t>
            </a:r>
            <a:endParaRPr lang="ru-RU" sz="3600" b="1" dirty="0">
              <a:solidFill>
                <a:prstClr val="black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1821017"/>
            <a:ext cx="5143500" cy="4704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0568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51720" y="620688"/>
            <a:ext cx="58677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prstClr val="black"/>
                </a:solidFill>
              </a:rPr>
              <a:t>№</a:t>
            </a:r>
            <a:r>
              <a:rPr lang="ru-RU" sz="3600" b="1" dirty="0" smtClean="0">
                <a:solidFill>
                  <a:prstClr val="black"/>
                </a:solidFill>
              </a:rPr>
              <a:t>18. </a:t>
            </a:r>
            <a:r>
              <a:rPr lang="ru-RU" sz="3600" b="1" dirty="0" smtClean="0">
                <a:solidFill>
                  <a:prstClr val="black"/>
                </a:solidFill>
              </a:rPr>
              <a:t>Бытовая комната (гардеробная)</a:t>
            </a:r>
            <a:endParaRPr lang="ru-RU" sz="3600" b="1" dirty="0">
              <a:solidFill>
                <a:prstClr val="black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1821016"/>
            <a:ext cx="5143500" cy="4848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0815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27784" y="620688"/>
            <a:ext cx="48274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№1.Туалетная комната</a:t>
            </a:r>
            <a:endParaRPr lang="ru-RU" sz="36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628800"/>
            <a:ext cx="3744416" cy="460851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628800"/>
            <a:ext cx="3816424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3940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95736" y="692696"/>
            <a:ext cx="55796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№2. Туалетная комната</a:t>
            </a:r>
            <a:endParaRPr lang="ru-RU" sz="36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700807"/>
            <a:ext cx="3744416" cy="453650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700806"/>
            <a:ext cx="4176464" cy="4536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3940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99792" y="692696"/>
            <a:ext cx="48274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№3.Туалетная комната</a:t>
            </a:r>
            <a:endParaRPr lang="ru-RU" sz="36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339027"/>
            <a:ext cx="3744416" cy="497029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339027"/>
            <a:ext cx="3888432" cy="4970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3940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55776" y="764704"/>
            <a:ext cx="48274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№4.Туалетная комната</a:t>
            </a:r>
            <a:endParaRPr lang="ru-RU" sz="36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1411035"/>
            <a:ext cx="5143500" cy="5114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3940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27784" y="764704"/>
            <a:ext cx="48274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№5.Туалетная комната</a:t>
            </a:r>
            <a:endParaRPr lang="ru-RU" sz="36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411035"/>
            <a:ext cx="4104456" cy="497029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411034"/>
            <a:ext cx="4104456" cy="4970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3940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5696" y="750247"/>
            <a:ext cx="61335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№6. Туалетная комната</a:t>
            </a:r>
            <a:endParaRPr lang="ru-RU" sz="36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556792"/>
            <a:ext cx="4032448" cy="460851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556792"/>
            <a:ext cx="4464496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3940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67744" y="836712"/>
            <a:ext cx="48274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№7.Туалетная комната</a:t>
            </a:r>
            <a:endParaRPr lang="ru-RU" sz="36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83043"/>
            <a:ext cx="4032448" cy="504230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483043"/>
            <a:ext cx="4176464" cy="5042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3940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11760" y="692696"/>
            <a:ext cx="493160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№8. Туалетная комната</a:t>
            </a:r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412776"/>
            <a:ext cx="3672408" cy="511256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412776"/>
            <a:ext cx="4104456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39406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125</Words>
  <Application>Microsoft Office PowerPoint</Application>
  <PresentationFormat>Экран (4:3)</PresentationFormat>
  <Paragraphs>22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5</cp:revision>
  <dcterms:created xsi:type="dcterms:W3CDTF">2021-10-08T02:21:46Z</dcterms:created>
  <dcterms:modified xsi:type="dcterms:W3CDTF">2021-10-13T06:19:45Z</dcterms:modified>
</cp:coreProperties>
</file>