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44208" y="404664"/>
            <a:ext cx="1587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Приложение 6</a:t>
            </a: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712441"/>
            <a:ext cx="6700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 Акту обследования ОСИ к паспорту доступности ОСИ №      «____»                2021г. 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3501008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6. Системы информации на объекте.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3082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9" y="836712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№1. Визуальные средства</a:t>
            </a:r>
            <a:endParaRPr lang="ru-RU" sz="32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2060848"/>
            <a:ext cx="3456384" cy="43204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060848"/>
            <a:ext cx="4104456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5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2021-10-08T02:21:46Z</dcterms:created>
  <dcterms:modified xsi:type="dcterms:W3CDTF">2021-10-08T07:21:29Z</dcterms:modified>
</cp:coreProperties>
</file>